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0287000" cy="10287000"/>
  <p:notesSz cx="10287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424" y="7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4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12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42.png"/><Relationship Id="rId5" Type="http://schemas.openxmlformats.org/officeDocument/2006/relationships/image" Target="../media/image40.pn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4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12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42.png"/><Relationship Id="rId5" Type="http://schemas.openxmlformats.org/officeDocument/2006/relationships/image" Target="../media/image40.pn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4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42.png"/><Relationship Id="rId5" Type="http://schemas.openxmlformats.org/officeDocument/2006/relationships/image" Target="../media/image40.pn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12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1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63.png"/><Relationship Id="rId5" Type="http://schemas.openxmlformats.org/officeDocument/2006/relationships/image" Target="../media/image61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39.png"/><Relationship Id="rId9" Type="http://schemas.openxmlformats.org/officeDocument/2006/relationships/image" Target="../media/image8.png"/><Relationship Id="rId1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4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12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2.png"/><Relationship Id="rId5" Type="http://schemas.openxmlformats.org/officeDocument/2006/relationships/image" Target="../media/image39.png"/><Relationship Id="rId10" Type="http://schemas.openxmlformats.org/officeDocument/2006/relationships/image" Target="../media/image41.png"/><Relationship Id="rId4" Type="http://schemas.openxmlformats.org/officeDocument/2006/relationships/image" Target="../media/image15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12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83.png"/><Relationship Id="rId5" Type="http://schemas.openxmlformats.org/officeDocument/2006/relationships/image" Target="../media/image22.png"/><Relationship Id="rId10" Type="http://schemas.openxmlformats.org/officeDocument/2006/relationships/image" Target="../media/image82.png"/><Relationship Id="rId4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12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12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88.png"/><Relationship Id="rId5" Type="http://schemas.openxmlformats.org/officeDocument/2006/relationships/image" Target="../media/image85.pn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9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2.png"/><Relationship Id="rId10" Type="http://schemas.openxmlformats.org/officeDocument/2006/relationships/image" Target="../media/image92.png"/><Relationship Id="rId4" Type="http://schemas.openxmlformats.org/officeDocument/2006/relationships/image" Target="../media/image90.png"/><Relationship Id="rId9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96.png"/><Relationship Id="rId10" Type="http://schemas.openxmlformats.org/officeDocument/2006/relationships/image" Target="../media/image97.png"/><Relationship Id="rId4" Type="http://schemas.openxmlformats.org/officeDocument/2006/relationships/image" Target="../media/image95.png"/><Relationship Id="rId9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2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02.png"/><Relationship Id="rId5" Type="http://schemas.openxmlformats.org/officeDocument/2006/relationships/image" Target="../media/image21.png"/><Relationship Id="rId10" Type="http://schemas.openxmlformats.org/officeDocument/2006/relationships/image" Target="../media/image101.png"/><Relationship Id="rId4" Type="http://schemas.openxmlformats.org/officeDocument/2006/relationships/image" Target="../media/image9.png"/><Relationship Id="rId9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2.png"/><Relationship Id="rId7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07.png"/><Relationship Id="rId5" Type="http://schemas.openxmlformats.org/officeDocument/2006/relationships/image" Target="../media/image21.png"/><Relationship Id="rId10" Type="http://schemas.openxmlformats.org/officeDocument/2006/relationships/image" Target="../media/image106.png"/><Relationship Id="rId4" Type="http://schemas.openxmlformats.org/officeDocument/2006/relationships/image" Target="../media/image9.png"/><Relationship Id="rId9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22.png"/><Relationship Id="rId7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1.png"/><Relationship Id="rId5" Type="http://schemas.openxmlformats.org/officeDocument/2006/relationships/image" Target="../media/image21.png"/><Relationship Id="rId10" Type="http://schemas.openxmlformats.org/officeDocument/2006/relationships/image" Target="../media/image110.png"/><Relationship Id="rId4" Type="http://schemas.openxmlformats.org/officeDocument/2006/relationships/image" Target="../media/image9.png"/><Relationship Id="rId9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22.png"/><Relationship Id="rId7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1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2.png"/><Relationship Id="rId7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10" Type="http://schemas.openxmlformats.org/officeDocument/2006/relationships/image" Target="../media/image116.png"/><Relationship Id="rId4" Type="http://schemas.openxmlformats.org/officeDocument/2006/relationships/image" Target="../media/image9.png"/><Relationship Id="rId9" Type="http://schemas.openxmlformats.org/officeDocument/2006/relationships/image" Target="../media/image11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22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1.png"/><Relationship Id="rId5" Type="http://schemas.openxmlformats.org/officeDocument/2006/relationships/image" Target="../media/image21.png"/><Relationship Id="rId10" Type="http://schemas.openxmlformats.org/officeDocument/2006/relationships/image" Target="../media/image120.png"/><Relationship Id="rId4" Type="http://schemas.openxmlformats.org/officeDocument/2006/relationships/image" Target="../media/image9.png"/><Relationship Id="rId9" Type="http://schemas.openxmlformats.org/officeDocument/2006/relationships/image" Target="../media/image11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24.png"/><Relationship Id="rId10" Type="http://schemas.openxmlformats.org/officeDocument/2006/relationships/image" Target="../media/image125.png"/><Relationship Id="rId4" Type="http://schemas.openxmlformats.org/officeDocument/2006/relationships/image" Target="../media/image39.png"/><Relationship Id="rId9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33.png"/><Relationship Id="rId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0" Type="http://schemas.openxmlformats.org/officeDocument/2006/relationships/image" Target="../media/image29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70310"/>
            <a:ext cx="9638456" cy="9640332"/>
            <a:chOff x="323629" y="370310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70310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5714" y="685714"/>
            <a:ext cx="8914286" cy="7809524"/>
            <a:chOff x="685714" y="685714"/>
            <a:chExt cx="8914286" cy="7809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6014" y="415415"/>
              <a:ext cx="2704762" cy="3245360"/>
              <a:chOff x="956014" y="415415"/>
              <a:chExt cx="2704762" cy="324536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956014" y="415415"/>
                <a:ext cx="2704762" cy="324536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99550" y="4312726"/>
              <a:ext cx="4268676" cy="4096348"/>
              <a:chOff x="599550" y="4312726"/>
              <a:chExt cx="4268676" cy="40963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599550" y="4312726"/>
                <a:ext cx="4268676" cy="40963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405584" y="4300822"/>
              <a:ext cx="4292485" cy="4096348"/>
              <a:chOff x="5405584" y="4300822"/>
              <a:chExt cx="4292485" cy="409634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6200000">
                <a:off x="5405584" y="4300822"/>
                <a:ext cx="4292485" cy="409634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624939" y="415415"/>
              <a:ext cx="2704762" cy="3245360"/>
              <a:chOff x="6624939" y="415415"/>
              <a:chExt cx="2704762" cy="324536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6624939" y="415415"/>
                <a:ext cx="2704762" cy="324536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85714" y="3528108"/>
              <a:ext cx="497146" cy="523314"/>
              <a:chOff x="685714" y="3528108"/>
              <a:chExt cx="497146" cy="52331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85714" y="3528108"/>
                <a:ext cx="497146" cy="5233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049046" y="3528108"/>
              <a:ext cx="497146" cy="523314"/>
              <a:chOff x="9049046" y="3528108"/>
              <a:chExt cx="497146" cy="52331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9046" y="3528108"/>
                <a:ext cx="497146" cy="5233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894284" y="7954085"/>
              <a:ext cx="497146" cy="523314"/>
              <a:chOff x="4894284" y="7954085"/>
              <a:chExt cx="497146" cy="52331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94284" y="7954085"/>
                <a:ext cx="497146" cy="52331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811150" y="4877105"/>
            <a:ext cx="663414" cy="8952381"/>
            <a:chOff x="4811150" y="4877105"/>
            <a:chExt cx="663414" cy="89523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811150" y="4877105"/>
              <a:ext cx="663414" cy="89523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667" y="7888731"/>
            <a:ext cx="591687" cy="521591"/>
            <a:chOff x="66667" y="7888731"/>
            <a:chExt cx="591687" cy="52159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667" y="7888731"/>
              <a:ext cx="591687" cy="5215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27361" y="2087943"/>
            <a:ext cx="591687" cy="521591"/>
            <a:chOff x="9627361" y="2087943"/>
            <a:chExt cx="591687" cy="5215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27361" y="2087943"/>
              <a:ext cx="591687" cy="52159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911610" y="-1862833"/>
            <a:ext cx="18830496" cy="1287906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135570" y="629202"/>
            <a:ext cx="497146" cy="523314"/>
            <a:chOff x="4135570" y="629202"/>
            <a:chExt cx="497146" cy="5233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5570" y="629202"/>
              <a:ext cx="497146" cy="5233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579408" y="607510"/>
            <a:ext cx="656450" cy="578682"/>
            <a:chOff x="5579408" y="607510"/>
            <a:chExt cx="656450" cy="5786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79408" y="607510"/>
              <a:ext cx="656450" cy="5786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831327" y="646213"/>
            <a:ext cx="623060" cy="497463"/>
            <a:chOff x="4831327" y="646213"/>
            <a:chExt cx="623060" cy="49746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31327" y="646213"/>
              <a:ext cx="623060" cy="49746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377773" y="9191841"/>
            <a:ext cx="445349" cy="333781"/>
            <a:chOff x="3377773" y="9191841"/>
            <a:chExt cx="445349" cy="33378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77773" y="9191841"/>
              <a:ext cx="445349" cy="33378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23794" y="8127688"/>
            <a:ext cx="5750405" cy="360569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28793" y="8705473"/>
            <a:ext cx="9228128" cy="80063"/>
            <a:chOff x="528793" y="8705473"/>
            <a:chExt cx="9228128" cy="8006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528793" y="8705473"/>
              <a:ext cx="9228128" cy="8006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849410" y="9719492"/>
            <a:ext cx="574321" cy="506283"/>
            <a:chOff x="7849410" y="9719492"/>
            <a:chExt cx="574321" cy="50628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49410" y="9719492"/>
              <a:ext cx="574321" cy="506283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862990" y="4087773"/>
            <a:ext cx="11962579" cy="329098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4983" y="5086937"/>
            <a:ext cx="10978738" cy="30102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8793" y="3796311"/>
            <a:ext cx="9228128" cy="80063"/>
            <a:chOff x="528793" y="3796311"/>
            <a:chExt cx="9228128" cy="80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28793" y="3796311"/>
              <a:ext cx="9228128" cy="800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7414" y="706818"/>
            <a:ext cx="8970887" cy="2801151"/>
            <a:chOff x="657414" y="706818"/>
            <a:chExt cx="8970887" cy="28011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7414" y="706818"/>
              <a:ext cx="8970887" cy="28011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053085" y="968144"/>
            <a:ext cx="11971206" cy="12099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7414" y="4144196"/>
            <a:ext cx="8970887" cy="5484375"/>
            <a:chOff x="657414" y="4144196"/>
            <a:chExt cx="8970887" cy="548437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657414" y="4144196"/>
              <a:ext cx="8970887" cy="54843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74396" y="1973813"/>
            <a:ext cx="7270657" cy="1292286"/>
            <a:chOff x="1474396" y="1973813"/>
            <a:chExt cx="7270657" cy="1292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4396" y="1973813"/>
              <a:ext cx="7270657" cy="1292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3566" y="5443414"/>
            <a:ext cx="7451488" cy="2926446"/>
            <a:chOff x="1293566" y="5443414"/>
            <a:chExt cx="7451488" cy="29264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3566" y="5443414"/>
              <a:ext cx="7451488" cy="292644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5112016" y="4287129"/>
            <a:ext cx="12396692" cy="12099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7414" y="779221"/>
            <a:ext cx="8970887" cy="8849351"/>
            <a:chOff x="657414" y="779221"/>
            <a:chExt cx="8970887" cy="88493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657414" y="779221"/>
              <a:ext cx="8970887" cy="88493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53164" y="2633377"/>
            <a:ext cx="5179387" cy="5837697"/>
            <a:chOff x="2553164" y="2633377"/>
            <a:chExt cx="5179387" cy="58376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3164" y="2633377"/>
              <a:ext cx="5179387" cy="583769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581689" y="744376"/>
            <a:ext cx="11999777" cy="12099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7414" y="779221"/>
            <a:ext cx="8970887" cy="8849351"/>
            <a:chOff x="657414" y="779221"/>
            <a:chExt cx="8970887" cy="88493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657414" y="779221"/>
              <a:ext cx="8970887" cy="88493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396" y="2653013"/>
            <a:ext cx="7674630" cy="4980359"/>
            <a:chOff x="1474396" y="2653013"/>
            <a:chExt cx="7674630" cy="49803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4396" y="2653013"/>
              <a:ext cx="7674630" cy="498035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581685" y="744372"/>
            <a:ext cx="12009301" cy="120993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8793" y="3796311"/>
            <a:ext cx="9228128" cy="80063"/>
            <a:chOff x="528793" y="3796311"/>
            <a:chExt cx="9228128" cy="80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28793" y="3796311"/>
              <a:ext cx="9228128" cy="800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7414" y="706818"/>
            <a:ext cx="8970887" cy="2801151"/>
            <a:chOff x="657414" y="706818"/>
            <a:chExt cx="8970887" cy="28011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7414" y="706818"/>
              <a:ext cx="8970887" cy="28011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053085" y="968144"/>
            <a:ext cx="11971206" cy="12099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7414" y="4144196"/>
            <a:ext cx="8970887" cy="5484375"/>
            <a:chOff x="657414" y="4144196"/>
            <a:chExt cx="8970887" cy="548437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657414" y="4144196"/>
              <a:ext cx="8970887" cy="54843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74396" y="1973813"/>
            <a:ext cx="7270657" cy="1292286"/>
            <a:chOff x="1474396" y="1973813"/>
            <a:chExt cx="7270657" cy="1292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4396" y="1973813"/>
              <a:ext cx="7270657" cy="1292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57143" y="5689669"/>
            <a:ext cx="6171429" cy="2844224"/>
            <a:chOff x="2057143" y="5689669"/>
            <a:chExt cx="6171429" cy="284422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57143" y="5689669"/>
              <a:ext cx="6171429" cy="284422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5112016" y="4287129"/>
            <a:ext cx="12396692" cy="12099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7414" y="779221"/>
            <a:ext cx="8970887" cy="8849351"/>
            <a:chOff x="657414" y="779221"/>
            <a:chExt cx="8970887" cy="88493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657414" y="779221"/>
              <a:ext cx="8970887" cy="88493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29771" y="2391095"/>
            <a:ext cx="5226173" cy="6171429"/>
            <a:chOff x="2529771" y="2391095"/>
            <a:chExt cx="5226173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29771" y="2391095"/>
              <a:ext cx="5226173" cy="61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581689" y="744376"/>
            <a:ext cx="11999777" cy="12099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7414" y="779221"/>
            <a:ext cx="8970887" cy="8849351"/>
            <a:chOff x="657414" y="779221"/>
            <a:chExt cx="8970887" cy="88493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657414" y="779221"/>
              <a:ext cx="8970887" cy="88493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7032" y="3083549"/>
            <a:ext cx="7391651" cy="4932955"/>
            <a:chOff x="1447032" y="3083549"/>
            <a:chExt cx="7391651" cy="49329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7032" y="3083549"/>
              <a:ext cx="7391651" cy="493295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581685" y="744372"/>
            <a:ext cx="12009301" cy="120993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8793" y="3796311"/>
            <a:ext cx="9228128" cy="80063"/>
            <a:chOff x="528793" y="3796311"/>
            <a:chExt cx="9228128" cy="80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28793" y="3796311"/>
              <a:ext cx="9228128" cy="800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7414" y="706818"/>
            <a:ext cx="8970887" cy="2801151"/>
            <a:chOff x="657414" y="706818"/>
            <a:chExt cx="8970887" cy="28011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7414" y="706818"/>
              <a:ext cx="8970887" cy="28011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053085" y="968144"/>
            <a:ext cx="11971206" cy="12099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7414" y="4144196"/>
            <a:ext cx="8970887" cy="5484375"/>
            <a:chOff x="657414" y="4144196"/>
            <a:chExt cx="8970887" cy="548437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657414" y="4144196"/>
              <a:ext cx="8970887" cy="54843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74396" y="1973813"/>
            <a:ext cx="7270657" cy="1292286"/>
            <a:chOff x="1474396" y="1973813"/>
            <a:chExt cx="7270657" cy="1292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4396" y="1973813"/>
              <a:ext cx="7270657" cy="1292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74396" y="5493506"/>
            <a:ext cx="7270657" cy="3283859"/>
            <a:chOff x="1474396" y="5493506"/>
            <a:chExt cx="7270657" cy="328385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4396" y="5493506"/>
              <a:ext cx="7270657" cy="328385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5112016" y="4287129"/>
            <a:ext cx="12396692" cy="120993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7414" y="779221"/>
            <a:ext cx="8970887" cy="8849351"/>
            <a:chOff x="657414" y="779221"/>
            <a:chExt cx="8970887" cy="88493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657414" y="779221"/>
              <a:ext cx="8970887" cy="88493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19858" y="2268460"/>
            <a:ext cx="5479394" cy="6171429"/>
            <a:chOff x="2419858" y="2268460"/>
            <a:chExt cx="5479394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9858" y="2268460"/>
              <a:ext cx="5479394" cy="61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581689" y="744376"/>
            <a:ext cx="11999777" cy="120993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7414" y="779221"/>
            <a:ext cx="8970887" cy="8849351"/>
            <a:chOff x="657414" y="779221"/>
            <a:chExt cx="8970887" cy="88493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657414" y="779221"/>
              <a:ext cx="8970887" cy="88493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396" y="3100158"/>
            <a:ext cx="7428030" cy="4868316"/>
            <a:chOff x="1474396" y="3100158"/>
            <a:chExt cx="7428030" cy="48683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4396" y="3100158"/>
              <a:ext cx="7428030" cy="486831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581685" y="744372"/>
            <a:ext cx="12009301" cy="120993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7414" y="779221"/>
            <a:ext cx="8970887" cy="8849351"/>
            <a:chOff x="657414" y="779221"/>
            <a:chExt cx="8970887" cy="88493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657414" y="779221"/>
              <a:ext cx="8970887" cy="88493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0500" y="2075690"/>
            <a:ext cx="7079472" cy="6490348"/>
            <a:chOff x="1720500" y="2075690"/>
            <a:chExt cx="7079472" cy="64903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0500" y="2075690"/>
              <a:ext cx="7079472" cy="649034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137228" y="811167"/>
            <a:ext cx="12527092" cy="12099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70310"/>
            <a:ext cx="9638456" cy="9640332"/>
            <a:chOff x="323629" y="370310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70310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5714" y="685714"/>
            <a:ext cx="8914286" cy="7809524"/>
            <a:chOff x="685714" y="685714"/>
            <a:chExt cx="8914286" cy="7809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6014" y="415415"/>
              <a:ext cx="2704762" cy="3245360"/>
              <a:chOff x="956014" y="415415"/>
              <a:chExt cx="2704762" cy="324536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956014" y="415415"/>
                <a:ext cx="2704762" cy="324536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99550" y="4312726"/>
              <a:ext cx="4268676" cy="4096348"/>
              <a:chOff x="599550" y="4312726"/>
              <a:chExt cx="4268676" cy="40963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599550" y="4312726"/>
                <a:ext cx="4268676" cy="40963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405584" y="4300822"/>
              <a:ext cx="4292485" cy="4096348"/>
              <a:chOff x="5405584" y="4300822"/>
              <a:chExt cx="4292485" cy="409634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6200000">
                <a:off x="5405584" y="4300822"/>
                <a:ext cx="4292485" cy="409634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624939" y="415415"/>
              <a:ext cx="2704762" cy="3245360"/>
              <a:chOff x="6624939" y="415415"/>
              <a:chExt cx="2704762" cy="324536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6624939" y="415415"/>
                <a:ext cx="2704762" cy="324536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85714" y="3528108"/>
              <a:ext cx="497146" cy="523314"/>
              <a:chOff x="685714" y="3528108"/>
              <a:chExt cx="497146" cy="52331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85714" y="3528108"/>
                <a:ext cx="497146" cy="5233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049046" y="3528108"/>
              <a:ext cx="497146" cy="523314"/>
              <a:chOff x="9049046" y="3528108"/>
              <a:chExt cx="497146" cy="52331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9046" y="3528108"/>
                <a:ext cx="497146" cy="5233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894284" y="7954085"/>
              <a:ext cx="497146" cy="523314"/>
              <a:chOff x="4894284" y="7954085"/>
              <a:chExt cx="497146" cy="52331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94284" y="7954085"/>
                <a:ext cx="497146" cy="52331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811150" y="4877105"/>
            <a:ext cx="663414" cy="8952381"/>
            <a:chOff x="4811150" y="4877105"/>
            <a:chExt cx="663414" cy="89523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811150" y="4877105"/>
              <a:ext cx="663414" cy="89523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667" y="7888731"/>
            <a:ext cx="591687" cy="521591"/>
            <a:chOff x="66667" y="7888731"/>
            <a:chExt cx="591687" cy="52159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667" y="7888731"/>
              <a:ext cx="591687" cy="5215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27361" y="2087943"/>
            <a:ext cx="591687" cy="521591"/>
            <a:chOff x="9627361" y="2087943"/>
            <a:chExt cx="591687" cy="5215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27361" y="2087943"/>
              <a:ext cx="591687" cy="52159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3680867" y="-782452"/>
            <a:ext cx="19167982" cy="1063826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135570" y="629202"/>
            <a:ext cx="497146" cy="523314"/>
            <a:chOff x="4135570" y="629202"/>
            <a:chExt cx="497146" cy="5233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5570" y="629202"/>
              <a:ext cx="497146" cy="5233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579408" y="607510"/>
            <a:ext cx="656450" cy="578682"/>
            <a:chOff x="5579408" y="607510"/>
            <a:chExt cx="656450" cy="5786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79408" y="607510"/>
              <a:ext cx="656450" cy="5786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831327" y="646213"/>
            <a:ext cx="623060" cy="497463"/>
            <a:chOff x="4831327" y="646213"/>
            <a:chExt cx="623060" cy="49746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31327" y="646213"/>
              <a:ext cx="623060" cy="49746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377773" y="9191841"/>
            <a:ext cx="445349" cy="333781"/>
            <a:chOff x="3377773" y="9191841"/>
            <a:chExt cx="445349" cy="33378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77773" y="9191841"/>
              <a:ext cx="445349" cy="33378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23794" y="8127688"/>
            <a:ext cx="5750405" cy="360569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28793" y="8705473"/>
            <a:ext cx="9228128" cy="80063"/>
            <a:chOff x="528793" y="8705473"/>
            <a:chExt cx="9228128" cy="8006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528793" y="8705473"/>
              <a:ext cx="9228128" cy="8006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849410" y="9719492"/>
            <a:ext cx="574321" cy="506283"/>
            <a:chOff x="7849410" y="9719492"/>
            <a:chExt cx="574321" cy="50628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49410" y="9719492"/>
              <a:ext cx="574321" cy="506283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217426" y="3039171"/>
            <a:ext cx="12484668" cy="599007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8793" y="3796311"/>
            <a:ext cx="9228128" cy="80063"/>
            <a:chOff x="528793" y="3796311"/>
            <a:chExt cx="9228128" cy="80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28793" y="3796311"/>
              <a:ext cx="9228128" cy="800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7414" y="706818"/>
            <a:ext cx="8970887" cy="2801151"/>
            <a:chOff x="657414" y="706818"/>
            <a:chExt cx="8970887" cy="28011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7414" y="706818"/>
              <a:ext cx="8970887" cy="28011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656709" y="1048574"/>
            <a:ext cx="11473177" cy="23417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7414" y="4144196"/>
            <a:ext cx="8970887" cy="5484375"/>
            <a:chOff x="657414" y="4144196"/>
            <a:chExt cx="8970887" cy="548437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657414" y="4144196"/>
              <a:ext cx="8970887" cy="54843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2119" y="4645124"/>
            <a:ext cx="2967761" cy="3809421"/>
            <a:chOff x="1112119" y="4645124"/>
            <a:chExt cx="2967761" cy="380942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2119" y="4645124"/>
              <a:ext cx="2967761" cy="38094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27181" y="4311172"/>
            <a:ext cx="4703154" cy="4755732"/>
            <a:chOff x="4527181" y="4311172"/>
            <a:chExt cx="4703154" cy="47557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27181" y="4311172"/>
              <a:ext cx="4703154" cy="47557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8793" y="3796311"/>
            <a:ext cx="9228128" cy="80063"/>
            <a:chOff x="528793" y="3796311"/>
            <a:chExt cx="9228128" cy="80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28793" y="3796311"/>
              <a:ext cx="9228128" cy="800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7414" y="706818"/>
            <a:ext cx="8970887" cy="2801151"/>
            <a:chOff x="657414" y="706818"/>
            <a:chExt cx="8970887" cy="28011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7414" y="706818"/>
              <a:ext cx="8970887" cy="28011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94866" y="1271934"/>
            <a:ext cx="10470311" cy="19561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7414" y="4144196"/>
            <a:ext cx="8970887" cy="5484375"/>
            <a:chOff x="657414" y="4144196"/>
            <a:chExt cx="8970887" cy="548437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657414" y="4144196"/>
              <a:ext cx="8970887" cy="54843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1933" y="4439332"/>
            <a:ext cx="3533858" cy="1499304"/>
            <a:chOff x="1011933" y="4439332"/>
            <a:chExt cx="3533858" cy="149930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1933" y="4439332"/>
              <a:ext cx="3533858" cy="14993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42857" y="4422634"/>
            <a:ext cx="4319088" cy="1894063"/>
            <a:chOff x="5142857" y="4422634"/>
            <a:chExt cx="4319088" cy="189406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42857" y="4422634"/>
              <a:ext cx="4319088" cy="18940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1933" y="6114356"/>
            <a:ext cx="3686179" cy="772028"/>
            <a:chOff x="1011933" y="6114356"/>
            <a:chExt cx="3686179" cy="77202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1933" y="6114356"/>
              <a:ext cx="3686179" cy="77202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1933" y="7111781"/>
            <a:ext cx="3583838" cy="780613"/>
            <a:chOff x="1011933" y="7111781"/>
            <a:chExt cx="3583838" cy="78061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1933" y="7111781"/>
              <a:ext cx="3583838" cy="78061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00448" y="8213852"/>
            <a:ext cx="3697665" cy="863699"/>
            <a:chOff x="1000448" y="8213852"/>
            <a:chExt cx="3697665" cy="86369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0448" y="8213852"/>
              <a:ext cx="3697665" cy="86369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142857" y="6500370"/>
            <a:ext cx="3936643" cy="611411"/>
            <a:chOff x="5142857" y="6500370"/>
            <a:chExt cx="3936643" cy="61141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42857" y="6500370"/>
              <a:ext cx="3936643" cy="61141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142857" y="7287874"/>
            <a:ext cx="3756957" cy="690997"/>
            <a:chOff x="5142857" y="7287874"/>
            <a:chExt cx="3756957" cy="69099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42857" y="7287874"/>
              <a:ext cx="3756957" cy="69099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142857" y="8213852"/>
            <a:ext cx="4020131" cy="697094"/>
            <a:chOff x="5142857" y="8213852"/>
            <a:chExt cx="4020131" cy="69709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42857" y="8213852"/>
              <a:ext cx="4020131" cy="6970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8793" y="3796311"/>
            <a:ext cx="9228128" cy="80063"/>
            <a:chOff x="528793" y="3796311"/>
            <a:chExt cx="9228128" cy="80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528793" y="3796311"/>
              <a:ext cx="9228128" cy="80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7414" y="706818"/>
            <a:ext cx="8970887" cy="2801151"/>
            <a:chOff x="657414" y="706818"/>
            <a:chExt cx="8970887" cy="28011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657414" y="706818"/>
              <a:ext cx="8970887" cy="28011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501177" y="1505620"/>
            <a:ext cx="11257586" cy="15503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5398" y="3836342"/>
            <a:ext cx="8970887" cy="5484375"/>
            <a:chOff x="495398" y="3836342"/>
            <a:chExt cx="8970887" cy="548437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495398" y="3836342"/>
              <a:ext cx="8970887" cy="54843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6957" y="4392938"/>
            <a:ext cx="3159115" cy="4371184"/>
            <a:chOff x="1056957" y="4392938"/>
            <a:chExt cx="3159115" cy="43711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6957" y="4392938"/>
              <a:ext cx="3159115" cy="43711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74796" y="4453275"/>
            <a:ext cx="4336497" cy="1379165"/>
            <a:chOff x="4774796" y="4453275"/>
            <a:chExt cx="4336497" cy="137916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74796" y="4453275"/>
              <a:ext cx="4336497" cy="13791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187720" y="6855171"/>
            <a:ext cx="6171429" cy="778202"/>
            <a:chOff x="3187720" y="6855171"/>
            <a:chExt cx="6171429" cy="77820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87720" y="6855171"/>
              <a:ext cx="6171429" cy="7782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8793" y="3796311"/>
            <a:ext cx="9228128" cy="80063"/>
            <a:chOff x="528793" y="3796311"/>
            <a:chExt cx="9228128" cy="80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28793" y="3796311"/>
              <a:ext cx="9228128" cy="800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7414" y="706818"/>
            <a:ext cx="8970887" cy="2801151"/>
            <a:chOff x="657414" y="706818"/>
            <a:chExt cx="8970887" cy="28011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7414" y="706818"/>
              <a:ext cx="8970887" cy="28011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63" y="886030"/>
            <a:ext cx="9908053" cy="27271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7414" y="4144196"/>
            <a:ext cx="8970887" cy="5484375"/>
            <a:chOff x="657414" y="4144196"/>
            <a:chExt cx="8970887" cy="548437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657414" y="4144196"/>
              <a:ext cx="8970887" cy="54843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8352" y="4339057"/>
            <a:ext cx="8529010" cy="5094655"/>
            <a:chOff x="878352" y="4339057"/>
            <a:chExt cx="8529010" cy="50946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8352" y="4339057"/>
              <a:ext cx="8529010" cy="50946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8793" y="3796311"/>
            <a:ext cx="9228128" cy="80063"/>
            <a:chOff x="528793" y="3796311"/>
            <a:chExt cx="9228128" cy="80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28793" y="3796311"/>
              <a:ext cx="9228128" cy="800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7414" y="706818"/>
            <a:ext cx="8970887" cy="2801151"/>
            <a:chOff x="657414" y="706818"/>
            <a:chExt cx="8970887" cy="28011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7414" y="706818"/>
              <a:ext cx="8970887" cy="28011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5763" y="1644142"/>
            <a:ext cx="9380624" cy="12093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7414" y="4144196"/>
            <a:ext cx="8970887" cy="5484375"/>
            <a:chOff x="657414" y="4144196"/>
            <a:chExt cx="8970887" cy="548437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657414" y="4144196"/>
              <a:ext cx="8970887" cy="54843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8352" y="4281917"/>
            <a:ext cx="8749948" cy="5118574"/>
            <a:chOff x="878352" y="4281917"/>
            <a:chExt cx="8749948" cy="511857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8352" y="4281917"/>
              <a:ext cx="8749948" cy="51185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8793" y="3796311"/>
            <a:ext cx="9228128" cy="80063"/>
            <a:chOff x="528793" y="3796311"/>
            <a:chExt cx="9228128" cy="80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28793" y="3796311"/>
              <a:ext cx="9228128" cy="800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7414" y="706818"/>
            <a:ext cx="8970887" cy="2801151"/>
            <a:chOff x="657414" y="706818"/>
            <a:chExt cx="8970887" cy="28011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7414" y="706818"/>
              <a:ext cx="8970887" cy="28011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982" y="1644144"/>
            <a:ext cx="9876329" cy="12093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7414" y="4144196"/>
            <a:ext cx="8970887" cy="5484375"/>
            <a:chOff x="657414" y="4144196"/>
            <a:chExt cx="8970887" cy="548437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657414" y="4144196"/>
              <a:ext cx="8970887" cy="54843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7414" y="5340044"/>
            <a:ext cx="3835933" cy="3543473"/>
            <a:chOff x="657414" y="5340044"/>
            <a:chExt cx="3835933" cy="35434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7414" y="5340044"/>
              <a:ext cx="3835933" cy="35434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2078" y="4949063"/>
            <a:ext cx="3833715" cy="3874642"/>
            <a:chOff x="5422078" y="4949063"/>
            <a:chExt cx="3833715" cy="387464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2078" y="4949063"/>
              <a:ext cx="3833715" cy="3874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8793" y="3796311"/>
            <a:ext cx="9228128" cy="80063"/>
            <a:chOff x="528793" y="3796311"/>
            <a:chExt cx="9228128" cy="80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28793" y="3796311"/>
              <a:ext cx="9228128" cy="800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7414" y="706818"/>
            <a:ext cx="8970887" cy="2801151"/>
            <a:chOff x="657414" y="706818"/>
            <a:chExt cx="8970887" cy="28011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7414" y="706818"/>
              <a:ext cx="8970887" cy="28011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7414" y="4144196"/>
            <a:ext cx="8970887" cy="5484375"/>
            <a:chOff x="657414" y="4144196"/>
            <a:chExt cx="8970887" cy="54843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657414" y="4144196"/>
              <a:ext cx="8970887" cy="54843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44155" y="4279427"/>
            <a:ext cx="4170130" cy="5349145"/>
            <a:chOff x="5344155" y="4279427"/>
            <a:chExt cx="4170130" cy="53491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44155" y="4279427"/>
              <a:ext cx="4170130" cy="53491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93777" y="4315352"/>
            <a:ext cx="4121807" cy="5313219"/>
            <a:chOff x="793777" y="4315352"/>
            <a:chExt cx="4121807" cy="531321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3777" y="4315352"/>
              <a:ext cx="4121807" cy="531321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277" y="1265085"/>
            <a:ext cx="9806453" cy="196829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8793" y="3796311"/>
            <a:ext cx="9228128" cy="80063"/>
            <a:chOff x="528793" y="3796311"/>
            <a:chExt cx="9228128" cy="80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28793" y="3796311"/>
              <a:ext cx="9228128" cy="800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7414" y="706818"/>
            <a:ext cx="8970887" cy="2801151"/>
            <a:chOff x="657414" y="706818"/>
            <a:chExt cx="8970887" cy="28011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7414" y="706818"/>
              <a:ext cx="8970887" cy="28011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325" y="1644144"/>
            <a:ext cx="9796986" cy="12093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7414" y="4144196"/>
            <a:ext cx="8970887" cy="5484375"/>
            <a:chOff x="657414" y="4144196"/>
            <a:chExt cx="8970887" cy="548437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657414" y="4144196"/>
              <a:ext cx="8970887" cy="54843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8352" y="5142857"/>
            <a:ext cx="3732408" cy="3869004"/>
            <a:chOff x="878352" y="5142857"/>
            <a:chExt cx="3732408" cy="386900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8352" y="5142857"/>
              <a:ext cx="3732408" cy="38690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68831" y="5142857"/>
            <a:ext cx="3738532" cy="3869004"/>
            <a:chOff x="5668831" y="5142857"/>
            <a:chExt cx="3738532" cy="386900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68831" y="5142857"/>
              <a:ext cx="3738532" cy="38690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8793" y="3796311"/>
            <a:ext cx="9228128" cy="80063"/>
            <a:chOff x="528793" y="3796311"/>
            <a:chExt cx="9228128" cy="80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28793" y="3796311"/>
              <a:ext cx="9228128" cy="800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7414" y="706818"/>
            <a:ext cx="8970887" cy="2801151"/>
            <a:chOff x="657414" y="706818"/>
            <a:chExt cx="8970887" cy="28011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7414" y="706818"/>
              <a:ext cx="8970887" cy="28011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325" y="1644144"/>
            <a:ext cx="9796986" cy="12093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7414" y="4144196"/>
            <a:ext cx="8970887" cy="5484375"/>
            <a:chOff x="657414" y="4144196"/>
            <a:chExt cx="8970887" cy="548437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657414" y="4144196"/>
              <a:ext cx="8970887" cy="54843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8352" y="5142857"/>
            <a:ext cx="3796972" cy="3766003"/>
            <a:chOff x="878352" y="5142857"/>
            <a:chExt cx="3796972" cy="37660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8352" y="5142857"/>
              <a:ext cx="3796972" cy="37660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72520" y="5142857"/>
            <a:ext cx="3834843" cy="3766003"/>
            <a:chOff x="5572520" y="5142857"/>
            <a:chExt cx="3834843" cy="376600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72520" y="5142857"/>
              <a:ext cx="3834843" cy="37660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6034" y="589924"/>
            <a:ext cx="8970887" cy="2801151"/>
            <a:chOff x="786034" y="589924"/>
            <a:chExt cx="8970887" cy="28011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786034" y="589924"/>
              <a:ext cx="8970887" cy="280115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00628" y="1464349"/>
            <a:ext cx="11018491" cy="15742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1705" y="3807771"/>
            <a:ext cx="4061152" cy="5513441"/>
            <a:chOff x="1081705" y="3807771"/>
            <a:chExt cx="4061152" cy="55134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1705" y="3807771"/>
              <a:ext cx="4061152" cy="55134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92736" y="3807771"/>
            <a:ext cx="4914627" cy="5513441"/>
            <a:chOff x="4492736" y="3807771"/>
            <a:chExt cx="4914627" cy="55134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92736" y="3807771"/>
              <a:ext cx="4914627" cy="55134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46408" y="8542253"/>
            <a:ext cx="591687" cy="521591"/>
            <a:chOff x="9646408" y="8542253"/>
            <a:chExt cx="591687" cy="5215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6408" y="8542253"/>
              <a:ext cx="591687" cy="5215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78758" y="125687"/>
            <a:ext cx="586236" cy="516787"/>
            <a:chOff x="6878758" y="125687"/>
            <a:chExt cx="586236" cy="5167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8758" y="125687"/>
              <a:ext cx="586236" cy="5167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" y="1372284"/>
            <a:ext cx="591687" cy="521591"/>
            <a:chOff x="47619" y="1372284"/>
            <a:chExt cx="591687" cy="5215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" y="1372284"/>
              <a:ext cx="591687" cy="5215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15962" y="5965466"/>
            <a:ext cx="592392" cy="522214"/>
            <a:chOff x="2115962" y="5965466"/>
            <a:chExt cx="592392" cy="5222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5962" y="5965466"/>
              <a:ext cx="592392" cy="5222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864245" y="835785"/>
            <a:ext cx="18014205" cy="102752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574570" y="-912579"/>
            <a:ext cx="17640132" cy="841370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8793" y="3796311"/>
            <a:ext cx="9228128" cy="80063"/>
            <a:chOff x="528793" y="3796311"/>
            <a:chExt cx="9228128" cy="80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28793" y="3796311"/>
              <a:ext cx="9228128" cy="800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7414" y="706818"/>
            <a:ext cx="8970887" cy="2801151"/>
            <a:chOff x="657414" y="706818"/>
            <a:chExt cx="8970887" cy="28011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7414" y="706818"/>
              <a:ext cx="8970887" cy="28011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3753" y="927011"/>
            <a:ext cx="5999129" cy="27099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7414" y="4144196"/>
            <a:ext cx="8970887" cy="5484375"/>
            <a:chOff x="657414" y="4144196"/>
            <a:chExt cx="8970887" cy="548437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657414" y="4144196"/>
              <a:ext cx="8970887" cy="54843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8352" y="4480519"/>
            <a:ext cx="8551948" cy="4782251"/>
            <a:chOff x="878352" y="4480519"/>
            <a:chExt cx="8551948" cy="478225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8352" y="4480519"/>
              <a:ext cx="8551948" cy="47822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8793" y="3796311"/>
            <a:ext cx="9228128" cy="80063"/>
            <a:chOff x="528793" y="3796311"/>
            <a:chExt cx="9228128" cy="80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28793" y="3796311"/>
              <a:ext cx="9228128" cy="800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7414" y="706818"/>
            <a:ext cx="8970887" cy="8507467"/>
            <a:chOff x="657414" y="706818"/>
            <a:chExt cx="8970887" cy="85074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7414" y="706818"/>
              <a:ext cx="8970887" cy="85074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35271" y="1303873"/>
            <a:ext cx="10507739" cy="30920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714299" y="4730763"/>
            <a:ext cx="12888062" cy="30253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7414" y="896104"/>
            <a:ext cx="8970887" cy="8732468"/>
            <a:chOff x="657414" y="896104"/>
            <a:chExt cx="8970887" cy="87324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657414" y="896104"/>
              <a:ext cx="8970887" cy="87324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0448" y="1323862"/>
            <a:ext cx="4460591" cy="4858603"/>
            <a:chOff x="1000448" y="1323862"/>
            <a:chExt cx="4460591" cy="48586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0448" y="1323862"/>
              <a:ext cx="4460591" cy="48586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93773" y="1728230"/>
            <a:ext cx="5169971" cy="4049869"/>
            <a:chOff x="4293773" y="1728230"/>
            <a:chExt cx="5169971" cy="40498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93773" y="1728230"/>
              <a:ext cx="5169971" cy="404986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243443" y="6171962"/>
            <a:ext cx="12912111" cy="224989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58866" y="5890561"/>
            <a:ext cx="12291739" cy="226383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219342" y="8187438"/>
            <a:ext cx="10669958" cy="155178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7414" y="896104"/>
            <a:ext cx="8970887" cy="8732468"/>
            <a:chOff x="657414" y="896104"/>
            <a:chExt cx="8970887" cy="87324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657414" y="896104"/>
              <a:ext cx="8970887" cy="87324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5252" y="1363018"/>
            <a:ext cx="4675787" cy="5406292"/>
            <a:chOff x="785252" y="1363018"/>
            <a:chExt cx="4675787" cy="54062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5252" y="1363018"/>
              <a:ext cx="4675787" cy="54062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83983" y="1357688"/>
            <a:ext cx="4375787" cy="5339030"/>
            <a:chOff x="4983983" y="1357688"/>
            <a:chExt cx="4375787" cy="53390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83983" y="1357688"/>
              <a:ext cx="4375787" cy="53390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820987" y="7318826"/>
            <a:ext cx="13317587" cy="156599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4866961" y="7310567"/>
            <a:ext cx="12936291" cy="170405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7414" y="896104"/>
            <a:ext cx="8970887" cy="8732468"/>
            <a:chOff x="657414" y="896104"/>
            <a:chExt cx="8970887" cy="87324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657414" y="896104"/>
              <a:ext cx="8970887" cy="87324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2708" y="1366086"/>
            <a:ext cx="7648980" cy="2700079"/>
            <a:chOff x="1162708" y="1366086"/>
            <a:chExt cx="7648980" cy="27000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2708" y="1366086"/>
              <a:ext cx="7648980" cy="27000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92207" y="3179248"/>
            <a:ext cx="6461917" cy="2411661"/>
            <a:chOff x="2792207" y="3179248"/>
            <a:chExt cx="6461917" cy="24116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92207" y="3179248"/>
              <a:ext cx="6461917" cy="24116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2708" y="5262338"/>
            <a:ext cx="4897869" cy="3855181"/>
            <a:chOff x="1162708" y="5262338"/>
            <a:chExt cx="4897869" cy="38551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2708" y="5262338"/>
              <a:ext cx="4897869" cy="385518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6072" y="6272545"/>
            <a:ext cx="12272263" cy="257391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7414" y="896104"/>
            <a:ext cx="8970887" cy="8732468"/>
            <a:chOff x="657414" y="896104"/>
            <a:chExt cx="8970887" cy="87324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657414" y="896104"/>
              <a:ext cx="8970887" cy="87324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4398" y="1578827"/>
            <a:ext cx="4615082" cy="6807320"/>
            <a:chOff x="904398" y="1578827"/>
            <a:chExt cx="4615082" cy="680732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4398" y="1578827"/>
              <a:ext cx="4615082" cy="68073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01723" y="1578827"/>
            <a:ext cx="5354071" cy="6807320"/>
            <a:chOff x="4201723" y="1578827"/>
            <a:chExt cx="5354071" cy="68073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1723" y="1578827"/>
              <a:ext cx="5354071" cy="68073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7414" y="896104"/>
            <a:ext cx="8970887" cy="8732468"/>
            <a:chOff x="657414" y="896104"/>
            <a:chExt cx="8970887" cy="87324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657414" y="896104"/>
              <a:ext cx="8970887" cy="87324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89498" y="4189891"/>
            <a:ext cx="5506717" cy="2183853"/>
            <a:chOff x="2389498" y="4189891"/>
            <a:chExt cx="5506717" cy="21838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89498" y="4189891"/>
              <a:ext cx="5506717" cy="21838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21854" y="6837643"/>
            <a:ext cx="4842006" cy="2045474"/>
            <a:chOff x="2721854" y="6837643"/>
            <a:chExt cx="4842006" cy="20454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21854" y="6837643"/>
              <a:ext cx="4842006" cy="204547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039315" y="1156648"/>
            <a:ext cx="12253044" cy="351586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9160" y="5441984"/>
            <a:ext cx="3980996" cy="1087224"/>
            <a:chOff x="859160" y="5441984"/>
            <a:chExt cx="3980996" cy="10872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9160" y="5441984"/>
              <a:ext cx="3980996" cy="10872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4916" y="6195096"/>
            <a:ext cx="2830798" cy="3277631"/>
            <a:chOff x="1454916" y="6195096"/>
            <a:chExt cx="2830798" cy="32776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916" y="6195096"/>
              <a:ext cx="2830798" cy="32776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85714" y="5417148"/>
            <a:ext cx="1925082" cy="3910856"/>
            <a:chOff x="4285714" y="5417148"/>
            <a:chExt cx="1925082" cy="391085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85714" y="5417148"/>
              <a:ext cx="1925082" cy="39108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53462" y="6116988"/>
            <a:ext cx="4125296" cy="1989586"/>
            <a:chOff x="2753462" y="6116988"/>
            <a:chExt cx="4125296" cy="19895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53462" y="6116988"/>
              <a:ext cx="4125296" cy="198958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5132" y="835817"/>
            <a:ext cx="9638597" cy="411012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2560" y="4029830"/>
            <a:ext cx="9743378" cy="209399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21687" y="5499545"/>
            <a:ext cx="2821248" cy="125339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8793" y="3796311"/>
            <a:ext cx="9228128" cy="80063"/>
            <a:chOff x="528793" y="3796311"/>
            <a:chExt cx="9228128" cy="80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28793" y="3796311"/>
              <a:ext cx="9228128" cy="800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7414" y="706818"/>
            <a:ext cx="8970887" cy="2801151"/>
            <a:chOff x="657414" y="706818"/>
            <a:chExt cx="8970887" cy="28011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7414" y="706818"/>
              <a:ext cx="8970887" cy="28011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54751" y="1464353"/>
            <a:ext cx="10495234" cy="15742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7414" y="4066164"/>
            <a:ext cx="9099507" cy="5401368"/>
            <a:chOff x="657414" y="4066164"/>
            <a:chExt cx="9099507" cy="54013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7414" y="4066164"/>
              <a:ext cx="9099507" cy="5401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70310"/>
            <a:ext cx="9638456" cy="9640332"/>
            <a:chOff x="323629" y="370310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70310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5714" y="685714"/>
            <a:ext cx="8914286" cy="7809524"/>
            <a:chOff x="685714" y="685714"/>
            <a:chExt cx="8914286" cy="7809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6014" y="415415"/>
              <a:ext cx="2704762" cy="3245360"/>
              <a:chOff x="956014" y="415415"/>
              <a:chExt cx="2704762" cy="324536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956014" y="415415"/>
                <a:ext cx="2704762" cy="324536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99550" y="4312726"/>
              <a:ext cx="4268676" cy="4096348"/>
              <a:chOff x="599550" y="4312726"/>
              <a:chExt cx="4268676" cy="40963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599550" y="4312726"/>
                <a:ext cx="4268676" cy="40963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405584" y="4300822"/>
              <a:ext cx="4292485" cy="4096348"/>
              <a:chOff x="5405584" y="4300822"/>
              <a:chExt cx="4292485" cy="409634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6200000">
                <a:off x="5405584" y="4300822"/>
                <a:ext cx="4292485" cy="409634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624939" y="415415"/>
              <a:ext cx="2704762" cy="3245360"/>
              <a:chOff x="6624939" y="415415"/>
              <a:chExt cx="2704762" cy="324536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6624939" y="415415"/>
                <a:ext cx="2704762" cy="324536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85714" y="3528108"/>
              <a:ext cx="497146" cy="523314"/>
              <a:chOff x="685714" y="3528108"/>
              <a:chExt cx="497146" cy="52331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85714" y="3528108"/>
                <a:ext cx="497146" cy="5233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049046" y="3528108"/>
              <a:ext cx="497146" cy="523314"/>
              <a:chOff x="9049046" y="3528108"/>
              <a:chExt cx="497146" cy="52331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9046" y="3528108"/>
                <a:ext cx="497146" cy="5233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894284" y="7954085"/>
              <a:ext cx="497146" cy="523314"/>
              <a:chOff x="4894284" y="7954085"/>
              <a:chExt cx="497146" cy="52331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94284" y="7954085"/>
                <a:ext cx="497146" cy="52331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811150" y="4877105"/>
            <a:ext cx="663414" cy="8952381"/>
            <a:chOff x="4811150" y="4877105"/>
            <a:chExt cx="663414" cy="89523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811150" y="4877105"/>
              <a:ext cx="663414" cy="89523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667" y="7888731"/>
            <a:ext cx="591687" cy="521591"/>
            <a:chOff x="66667" y="7888731"/>
            <a:chExt cx="591687" cy="52159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667" y="7888731"/>
              <a:ext cx="591687" cy="5215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27361" y="2087943"/>
            <a:ext cx="591687" cy="521591"/>
            <a:chOff x="9627361" y="2087943"/>
            <a:chExt cx="591687" cy="5215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27361" y="2087943"/>
              <a:ext cx="591687" cy="52159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651257" y="1242038"/>
            <a:ext cx="16963581" cy="862667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135570" y="629202"/>
            <a:ext cx="497146" cy="523314"/>
            <a:chOff x="4135570" y="629202"/>
            <a:chExt cx="497146" cy="5233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5570" y="629202"/>
              <a:ext cx="497146" cy="5233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579408" y="607510"/>
            <a:ext cx="656450" cy="578682"/>
            <a:chOff x="5579408" y="607510"/>
            <a:chExt cx="656450" cy="5786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79408" y="607510"/>
              <a:ext cx="656450" cy="5786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831327" y="646213"/>
            <a:ext cx="623060" cy="497463"/>
            <a:chOff x="4831327" y="646213"/>
            <a:chExt cx="623060" cy="49746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31327" y="646213"/>
              <a:ext cx="623060" cy="49746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377773" y="9191841"/>
            <a:ext cx="445349" cy="333781"/>
            <a:chOff x="3377773" y="9191841"/>
            <a:chExt cx="445349" cy="33378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77773" y="9191841"/>
              <a:ext cx="445349" cy="33378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23794" y="8127688"/>
            <a:ext cx="5750405" cy="360569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28793" y="8705473"/>
            <a:ext cx="9228128" cy="80063"/>
            <a:chOff x="528793" y="8705473"/>
            <a:chExt cx="9228128" cy="8006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528793" y="8705473"/>
              <a:ext cx="9228128" cy="8006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849410" y="9719492"/>
            <a:ext cx="574321" cy="506283"/>
            <a:chOff x="7849410" y="9719492"/>
            <a:chExt cx="574321" cy="50628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49410" y="9719492"/>
              <a:ext cx="574321" cy="5062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46408" y="8542253"/>
            <a:ext cx="591687" cy="521591"/>
            <a:chOff x="9646408" y="8542253"/>
            <a:chExt cx="591687" cy="5215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6408" y="8542253"/>
              <a:ext cx="591687" cy="5215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78758" y="125687"/>
            <a:ext cx="586236" cy="516787"/>
            <a:chOff x="6878758" y="125687"/>
            <a:chExt cx="586236" cy="5167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8758" y="125687"/>
              <a:ext cx="586236" cy="5167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" y="1372284"/>
            <a:ext cx="591687" cy="521591"/>
            <a:chOff x="47619" y="1372284"/>
            <a:chExt cx="591687" cy="5215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" y="1372284"/>
              <a:ext cx="591687" cy="5215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15962" y="5965466"/>
            <a:ext cx="592392" cy="522214"/>
            <a:chOff x="2115962" y="5965466"/>
            <a:chExt cx="592392" cy="5222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5962" y="5965466"/>
              <a:ext cx="592392" cy="5222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6656" y="1889674"/>
            <a:ext cx="16659026" cy="86737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267895" y="-1670570"/>
            <a:ext cx="19130915" cy="116583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F9122E5-19ED-BA0D-0699-22604EF376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9812" y="0"/>
            <a:ext cx="10306812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70310"/>
            <a:ext cx="9638456" cy="9640332"/>
            <a:chOff x="323629" y="370310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70310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5714" y="685714"/>
            <a:ext cx="8914286" cy="7809524"/>
            <a:chOff x="685714" y="685714"/>
            <a:chExt cx="8914286" cy="7809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6014" y="415415"/>
              <a:ext cx="2704762" cy="3245360"/>
              <a:chOff x="956014" y="415415"/>
              <a:chExt cx="2704762" cy="324536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956014" y="415415"/>
                <a:ext cx="2704762" cy="324536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99550" y="4312726"/>
              <a:ext cx="4268676" cy="4096348"/>
              <a:chOff x="599550" y="4312726"/>
              <a:chExt cx="4268676" cy="40963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599550" y="4312726"/>
                <a:ext cx="4268676" cy="40963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405584" y="4300822"/>
              <a:ext cx="4292485" cy="4096348"/>
              <a:chOff x="5405584" y="4300822"/>
              <a:chExt cx="4292485" cy="409634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6200000">
                <a:off x="5405584" y="4300822"/>
                <a:ext cx="4292485" cy="409634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624939" y="415415"/>
              <a:ext cx="2704762" cy="3245360"/>
              <a:chOff x="6624939" y="415415"/>
              <a:chExt cx="2704762" cy="324536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6624939" y="415415"/>
                <a:ext cx="2704762" cy="324536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85714" y="3528108"/>
              <a:ext cx="497146" cy="523314"/>
              <a:chOff x="685714" y="3528108"/>
              <a:chExt cx="497146" cy="52331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85714" y="3528108"/>
                <a:ext cx="497146" cy="5233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049046" y="3528108"/>
              <a:ext cx="497146" cy="523314"/>
              <a:chOff x="9049046" y="3528108"/>
              <a:chExt cx="497146" cy="52331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9046" y="3528108"/>
                <a:ext cx="497146" cy="5233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894284" y="7954085"/>
              <a:ext cx="497146" cy="523314"/>
              <a:chOff x="4894284" y="7954085"/>
              <a:chExt cx="497146" cy="52331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94284" y="7954085"/>
                <a:ext cx="497146" cy="52331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811150" y="4877105"/>
            <a:ext cx="663414" cy="8952381"/>
            <a:chOff x="4811150" y="4877105"/>
            <a:chExt cx="663414" cy="89523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811150" y="4877105"/>
              <a:ext cx="663414" cy="89523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667" y="7888731"/>
            <a:ext cx="591687" cy="521591"/>
            <a:chOff x="66667" y="7888731"/>
            <a:chExt cx="591687" cy="52159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667" y="7888731"/>
              <a:ext cx="591687" cy="5215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27361" y="2087943"/>
            <a:ext cx="591687" cy="521591"/>
            <a:chOff x="9627361" y="2087943"/>
            <a:chExt cx="591687" cy="5215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27361" y="2087943"/>
              <a:ext cx="591687" cy="52159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064282" y="444415"/>
            <a:ext cx="15377085" cy="1007144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135570" y="629202"/>
            <a:ext cx="497146" cy="523314"/>
            <a:chOff x="4135570" y="629202"/>
            <a:chExt cx="497146" cy="5233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5570" y="629202"/>
              <a:ext cx="497146" cy="5233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579408" y="607510"/>
            <a:ext cx="656450" cy="578682"/>
            <a:chOff x="5579408" y="607510"/>
            <a:chExt cx="656450" cy="5786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79408" y="607510"/>
              <a:ext cx="656450" cy="5786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831327" y="646213"/>
            <a:ext cx="623060" cy="497463"/>
            <a:chOff x="4831327" y="646213"/>
            <a:chExt cx="623060" cy="49746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31327" y="646213"/>
              <a:ext cx="623060" cy="49746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377773" y="9191841"/>
            <a:ext cx="445349" cy="333781"/>
            <a:chOff x="3377773" y="9191841"/>
            <a:chExt cx="445349" cy="33378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77773" y="9191841"/>
              <a:ext cx="445349" cy="33378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23794" y="8127688"/>
            <a:ext cx="5750405" cy="360569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28793" y="8705473"/>
            <a:ext cx="9228128" cy="80063"/>
            <a:chOff x="528793" y="8705473"/>
            <a:chExt cx="9228128" cy="8006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528793" y="8705473"/>
              <a:ext cx="9228128" cy="8006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849410" y="9719492"/>
            <a:ext cx="574321" cy="506283"/>
            <a:chOff x="7849410" y="9719492"/>
            <a:chExt cx="574321" cy="50628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49410" y="9719492"/>
              <a:ext cx="574321" cy="5062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46408" y="8542253"/>
            <a:ext cx="591687" cy="521591"/>
            <a:chOff x="9646408" y="8542253"/>
            <a:chExt cx="591687" cy="5215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6408" y="8542253"/>
              <a:ext cx="591687" cy="5215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78758" y="125687"/>
            <a:ext cx="586236" cy="516787"/>
            <a:chOff x="6878758" y="125687"/>
            <a:chExt cx="586236" cy="5167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8758" y="125687"/>
              <a:ext cx="586236" cy="5167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" y="1372284"/>
            <a:ext cx="591687" cy="521591"/>
            <a:chOff x="47619" y="1372284"/>
            <a:chExt cx="591687" cy="5215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" y="1372284"/>
              <a:ext cx="591687" cy="5215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15962" y="5965466"/>
            <a:ext cx="592392" cy="522214"/>
            <a:chOff x="2115962" y="5965466"/>
            <a:chExt cx="592392" cy="5222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5962" y="5965466"/>
              <a:ext cx="592392" cy="5222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9895" y="753807"/>
            <a:ext cx="5863559" cy="879273"/>
            <a:chOff x="689895" y="753807"/>
            <a:chExt cx="5863559" cy="87927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89895" y="753807"/>
              <a:ext cx="5863559" cy="879273"/>
              <a:chOff x="689895" y="753807"/>
              <a:chExt cx="5863559" cy="87927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184493" y="371562"/>
                <a:ext cx="11727119" cy="1758545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9895" y="753807"/>
                <a:ext cx="5863559" cy="879273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380" y="666842"/>
              <a:ext cx="5808718" cy="13217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1577" y="2254273"/>
            <a:ext cx="8794831" cy="6406209"/>
            <a:chOff x="851577" y="2254273"/>
            <a:chExt cx="8794831" cy="64062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851577" y="2254273"/>
              <a:ext cx="8794831" cy="640620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9838" y="3097624"/>
            <a:ext cx="8395630" cy="46452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70310"/>
            <a:ext cx="9638456" cy="9640332"/>
            <a:chOff x="323629" y="370310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70310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5714" y="685714"/>
            <a:ext cx="8914286" cy="7809524"/>
            <a:chOff x="685714" y="685714"/>
            <a:chExt cx="8914286" cy="7809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6014" y="415415"/>
              <a:ext cx="2704762" cy="3245360"/>
              <a:chOff x="956014" y="415415"/>
              <a:chExt cx="2704762" cy="324536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956014" y="415415"/>
                <a:ext cx="2704762" cy="324536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99550" y="4312726"/>
              <a:ext cx="4268676" cy="4096348"/>
              <a:chOff x="599550" y="4312726"/>
              <a:chExt cx="4268676" cy="40963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599550" y="4312726"/>
                <a:ext cx="4268676" cy="40963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405584" y="4300822"/>
              <a:ext cx="4292485" cy="4096348"/>
              <a:chOff x="5405584" y="4300822"/>
              <a:chExt cx="4292485" cy="409634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6200000">
                <a:off x="5405584" y="4300822"/>
                <a:ext cx="4292485" cy="409634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624939" y="415415"/>
              <a:ext cx="2704762" cy="3245360"/>
              <a:chOff x="6624939" y="415415"/>
              <a:chExt cx="2704762" cy="324536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6624939" y="415415"/>
                <a:ext cx="2704762" cy="324536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85714" y="3528108"/>
              <a:ext cx="497146" cy="523314"/>
              <a:chOff x="685714" y="3528108"/>
              <a:chExt cx="497146" cy="52331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85714" y="3528108"/>
                <a:ext cx="497146" cy="5233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049046" y="3528108"/>
              <a:ext cx="497146" cy="523314"/>
              <a:chOff x="9049046" y="3528108"/>
              <a:chExt cx="497146" cy="52331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9046" y="3528108"/>
                <a:ext cx="497146" cy="5233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894284" y="7954085"/>
              <a:ext cx="497146" cy="523314"/>
              <a:chOff x="4894284" y="7954085"/>
              <a:chExt cx="497146" cy="52331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94284" y="7954085"/>
                <a:ext cx="497146" cy="52331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811150" y="4877105"/>
            <a:ext cx="663414" cy="8952381"/>
            <a:chOff x="4811150" y="4877105"/>
            <a:chExt cx="663414" cy="89523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811150" y="4877105"/>
              <a:ext cx="663414" cy="89523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667" y="7888731"/>
            <a:ext cx="591687" cy="521591"/>
            <a:chOff x="66667" y="7888731"/>
            <a:chExt cx="591687" cy="52159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667" y="7888731"/>
              <a:ext cx="591687" cy="5215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27361" y="2087943"/>
            <a:ext cx="591687" cy="521591"/>
            <a:chOff x="9627361" y="2087943"/>
            <a:chExt cx="591687" cy="5215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27361" y="2087943"/>
              <a:ext cx="591687" cy="52159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016571" y="444419"/>
            <a:ext cx="16329200" cy="1015638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135570" y="629202"/>
            <a:ext cx="497146" cy="523314"/>
            <a:chOff x="4135570" y="629202"/>
            <a:chExt cx="497146" cy="5233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5570" y="629202"/>
              <a:ext cx="497146" cy="5233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579408" y="607510"/>
            <a:ext cx="656450" cy="578682"/>
            <a:chOff x="5579408" y="607510"/>
            <a:chExt cx="656450" cy="5786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79408" y="607510"/>
              <a:ext cx="656450" cy="5786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831327" y="646213"/>
            <a:ext cx="623060" cy="497463"/>
            <a:chOff x="4831327" y="646213"/>
            <a:chExt cx="623060" cy="49746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31327" y="646213"/>
              <a:ext cx="623060" cy="49746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377773" y="9191841"/>
            <a:ext cx="445349" cy="333781"/>
            <a:chOff x="3377773" y="9191841"/>
            <a:chExt cx="445349" cy="33378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77773" y="9191841"/>
              <a:ext cx="445349" cy="33378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23794" y="8127688"/>
            <a:ext cx="5750405" cy="360569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28793" y="8705473"/>
            <a:ext cx="9228128" cy="80063"/>
            <a:chOff x="528793" y="8705473"/>
            <a:chExt cx="9228128" cy="8006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528793" y="8705473"/>
              <a:ext cx="9228128" cy="8006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849410" y="9719492"/>
            <a:ext cx="574321" cy="506283"/>
            <a:chOff x="7849410" y="9719492"/>
            <a:chExt cx="574321" cy="50628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49410" y="9719492"/>
              <a:ext cx="574321" cy="5062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22691"/>
            <a:ext cx="9638456" cy="9640332"/>
            <a:chOff x="323629" y="322691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22691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4124" y="4261310"/>
            <a:ext cx="9228128" cy="80063"/>
            <a:chOff x="714124" y="4261310"/>
            <a:chExt cx="9228128" cy="80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714124" y="4261310"/>
              <a:ext cx="9228128" cy="8006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3950" y="1819782"/>
            <a:ext cx="9806510" cy="233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4396" y="9682869"/>
            <a:ext cx="592392" cy="522214"/>
            <a:chOff x="1474396" y="9682869"/>
            <a:chExt cx="592392" cy="5222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4396" y="9682869"/>
              <a:ext cx="592392" cy="5222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46408" y="687771"/>
            <a:ext cx="591687" cy="521591"/>
            <a:chOff x="9646408" y="687771"/>
            <a:chExt cx="591687" cy="5215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6408" y="68777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78758" y="3549378"/>
            <a:ext cx="586236" cy="516787"/>
            <a:chOff x="6878758" y="3549378"/>
            <a:chExt cx="586236" cy="5167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8758" y="3549378"/>
              <a:ext cx="586236" cy="5167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619" y="7111781"/>
            <a:ext cx="591687" cy="521591"/>
            <a:chOff x="47619" y="7111781"/>
            <a:chExt cx="591687" cy="5215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619" y="7111781"/>
              <a:ext cx="591687" cy="5215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66789" y="4552876"/>
            <a:ext cx="6124553" cy="4908769"/>
            <a:chOff x="2066789" y="4552876"/>
            <a:chExt cx="6124553" cy="49087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66789" y="4552876"/>
              <a:ext cx="6124553" cy="49087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9895" y="753807"/>
            <a:ext cx="5863559" cy="879273"/>
            <a:chOff x="689895" y="753807"/>
            <a:chExt cx="5863559" cy="87927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89895" y="753807"/>
              <a:ext cx="5863559" cy="879273"/>
              <a:chOff x="689895" y="753807"/>
              <a:chExt cx="5863559" cy="87927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2184493" y="371562"/>
                <a:ext cx="11727119" cy="1758545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9895" y="753807"/>
                <a:ext cx="5863559" cy="879273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9285" y="666842"/>
              <a:ext cx="5591718" cy="13217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629" y="370310"/>
            <a:ext cx="9638456" cy="9640332"/>
            <a:chOff x="323629" y="370310"/>
            <a:chExt cx="9638456" cy="964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29" y="370310"/>
              <a:ext cx="9638456" cy="964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5714" y="685714"/>
            <a:ext cx="8914286" cy="7809524"/>
            <a:chOff x="685714" y="685714"/>
            <a:chExt cx="8914286" cy="7809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6014" y="415415"/>
              <a:ext cx="2704762" cy="3245360"/>
              <a:chOff x="956014" y="415415"/>
              <a:chExt cx="2704762" cy="324536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956014" y="415415"/>
                <a:ext cx="2704762" cy="324536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99550" y="4312726"/>
              <a:ext cx="4268676" cy="4096348"/>
              <a:chOff x="599550" y="4312726"/>
              <a:chExt cx="4268676" cy="40963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599550" y="4312726"/>
                <a:ext cx="4268676" cy="40963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405584" y="4300822"/>
              <a:ext cx="4292485" cy="4096348"/>
              <a:chOff x="5405584" y="4300822"/>
              <a:chExt cx="4292485" cy="409634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6200000">
                <a:off x="5405584" y="4300822"/>
                <a:ext cx="4292485" cy="409634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624939" y="415415"/>
              <a:ext cx="2704762" cy="3245360"/>
              <a:chOff x="6624939" y="415415"/>
              <a:chExt cx="2704762" cy="324536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6624939" y="415415"/>
                <a:ext cx="2704762" cy="324536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85714" y="3528108"/>
              <a:ext cx="497146" cy="523314"/>
              <a:chOff x="685714" y="3528108"/>
              <a:chExt cx="497146" cy="52331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85714" y="3528108"/>
                <a:ext cx="497146" cy="5233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049046" y="3528108"/>
              <a:ext cx="497146" cy="523314"/>
              <a:chOff x="9049046" y="3528108"/>
              <a:chExt cx="497146" cy="52331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9046" y="3528108"/>
                <a:ext cx="497146" cy="5233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894284" y="7954085"/>
              <a:ext cx="497146" cy="523314"/>
              <a:chOff x="4894284" y="7954085"/>
              <a:chExt cx="497146" cy="52331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94284" y="7954085"/>
                <a:ext cx="497146" cy="52331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811150" y="4877105"/>
            <a:ext cx="663414" cy="8952381"/>
            <a:chOff x="4811150" y="4877105"/>
            <a:chExt cx="663414" cy="89523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811150" y="4877105"/>
              <a:ext cx="663414" cy="89523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667" y="7888731"/>
            <a:ext cx="591687" cy="521591"/>
            <a:chOff x="66667" y="7888731"/>
            <a:chExt cx="591687" cy="52159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667" y="7888731"/>
              <a:ext cx="591687" cy="5215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27361" y="2087943"/>
            <a:ext cx="591687" cy="521591"/>
            <a:chOff x="9627361" y="2087943"/>
            <a:chExt cx="591687" cy="5215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27361" y="2087943"/>
              <a:ext cx="591687" cy="52159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116753" y="1268848"/>
            <a:ext cx="16329200" cy="861395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135570" y="629202"/>
            <a:ext cx="497146" cy="523314"/>
            <a:chOff x="4135570" y="629202"/>
            <a:chExt cx="497146" cy="5233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5570" y="629202"/>
              <a:ext cx="497146" cy="5233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579408" y="607510"/>
            <a:ext cx="656450" cy="578682"/>
            <a:chOff x="5579408" y="607510"/>
            <a:chExt cx="656450" cy="5786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79408" y="607510"/>
              <a:ext cx="656450" cy="5786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831327" y="646213"/>
            <a:ext cx="623060" cy="497463"/>
            <a:chOff x="4831327" y="646213"/>
            <a:chExt cx="623060" cy="49746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31327" y="646213"/>
              <a:ext cx="623060" cy="49746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377773" y="9191841"/>
            <a:ext cx="445349" cy="333781"/>
            <a:chOff x="3377773" y="9191841"/>
            <a:chExt cx="445349" cy="33378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77773" y="9191841"/>
              <a:ext cx="445349" cy="33378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23794" y="8127688"/>
            <a:ext cx="5750405" cy="360569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28793" y="8705473"/>
            <a:ext cx="9228128" cy="80063"/>
            <a:chOff x="528793" y="8705473"/>
            <a:chExt cx="9228128" cy="8006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528793" y="8705473"/>
              <a:ext cx="9228128" cy="8006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849410" y="9719492"/>
            <a:ext cx="574321" cy="506283"/>
            <a:chOff x="7849410" y="9719492"/>
            <a:chExt cx="574321" cy="50628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49410" y="9719492"/>
              <a:ext cx="574321" cy="5062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0</Words>
  <Application>Microsoft Office PowerPoint</Application>
  <PresentationFormat>사용자 지정</PresentationFormat>
  <Paragraphs>0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3</cp:revision>
  <dcterms:created xsi:type="dcterms:W3CDTF">2023-09-11T16:01:41Z</dcterms:created>
  <dcterms:modified xsi:type="dcterms:W3CDTF">2023-09-11T08:32:04Z</dcterms:modified>
</cp:coreProperties>
</file>